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674" autoAdjust="0"/>
  </p:normalViewPr>
  <p:slideViewPr>
    <p:cSldViewPr snapToGrid="0">
      <p:cViewPr varScale="1">
        <p:scale>
          <a:sx n="84" d="100"/>
          <a:sy n="84" d="100"/>
        </p:scale>
        <p:origin x="1596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3EB1F-19B7-4DCF-AEF8-06E27FCB60EF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01E04-D077-436C-8C25-D472FD4432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4975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12774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Background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ответственен за игровое поле. В нем генерируются все элементы игры.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Sparks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класс частиц, что генерируются при ударе игрока с другими объектами.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Player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класс игрока. Здесь обновляется спрайт ракеты и отслеживается все, связанное с игроком – действующий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увеличение-уменьшение здоровья, скорость, увеличение-уменьшение опыта, изменение спрайта при новом уровне и передвижение с отслеживанием нажатых клавиш.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ButtonStartGame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кнопка старта игры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Здесь отслеживается нажатие мышкой по кнопке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Experience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полоса опыта, необходимого для достижения следующего уровня. Она обновляется, если игрок поднимает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запчастей.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Score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количество пройденных километров. В этом классе контролируется скорость обновления.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Health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полоса здоровья. Она обновляется в зависимости от пойманного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дропа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RaptorIcon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иконка двигателя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Raptor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Появляется, когда игрок поймал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Raptor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 отслеживается время действия.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FairingIcon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иконка титанового обтекателя. Появляется, когда игрок поймал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Fairing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Также здесь отслеживается количество пойманных обтекателей, и их уменьшение в случае удара.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530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 (анимация) Работа со спрайтами и пересечение по маске.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 (анимация) Анимация спрайтов. 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3) (анимация) Система частиц – для столкновений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4) (анимация) Звуковые эффекты – фоновая музыка, звуки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дропов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выстрелов, попаданий и соприкосновений, а также звук при завершении игры, т.е. проигрыше. 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5) (анимация) Работа с файлами – для записи рекорда.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6) (анимация) Обработка нажатия клавиш.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950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Игру можно многими способами усовершенствовать. (анимация) В дальнейшем можно немного изменить сюжет игры. Чтобы игрок получал новые уровни ракет не в процессе самой игры, а с помощью накопления игровой валюты. (анимация) Для каждой отдельной ракеты можно добавить свои перки, то бишь улучшения, чтобы было интересней играть. (анимация)  Также у меня уже есть анимации еще нескольких ракет, которых пока нет в игре, их тоже можно было бы добавить. (анимация) Можно также добавить новых врагов и новый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новыми способностями, чтобы было интереснее играть. (анимация) Ну и уровни. Можно добавить в игру несколько карт, и в зависимости от карты будет изменяться набор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дропов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врагов, а также их внешний вид. У меня все, есть какие-нибудь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вопросы?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4105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(анимация) Эта игра является бесконечной. Цель игры – пролететь как можно больше километров, преодолевая различные препятствия. (анимация) В начале игры у игрока есть начальный уровень ракеты –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Falcon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1, в процессе игры уровень ракеты можно увеличить. (анимация) Игрок может перемещаться по экрану, на котором генерируются элементы игры:  (анимация) враги,  снаряды, метеориты и различный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дает какие-либо преимущества. Чем больше летит игрок, тем больше километраж, а максимальное расстояние записывается в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файл с рекордом. В процессе игрок может подбирать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добавляет опыт. И, накопив достаточное количество опыта, его ракета изменяется, а соответственно изменяется скорость движения ракеты, и пройденное расстояние тоже растет быстрее.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634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Ракеты, которые может</a:t>
            </a:r>
            <a:r>
              <a:rPr lang="ru-RU" baseline="0" dirty="0" smtClean="0"/>
              <a:t> получить игрок во время игры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8462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Flacon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 – (анимация)  двухступенчатая ракета-носитель, разработанная компанией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SpaceX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(анимация)  Является первой ракетой компании, а также первой частной ракетой с жидкостными двигателями, которая вывела полезную нагрузку на околоземную орбиту. (анимация) За все время было осуществлено 5 запусков этой ракеты, первые 3 закончились аварией. </a:t>
            </a:r>
            <a:r>
              <a:rPr lang="ru-RU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(анимация) 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Стоимость запуска 7,9 млн. $.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1078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Falcon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9 – (анимация) многоразовая ракета-носитель компании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SpaceX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Пришла на смену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Falcon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1. Она состоит из 2 ступеней. Цифра 9 в названии – это количество жидкостных ракетных (анимация)  двигателей под названием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Merlin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(анимация) Было разработано 7 модификаций данной ракеты в период с 2010 по настоящее время. (анимация) Стоимость одного коммерческого запуска – 62 млн. $. (анимация) Максимальная полезная нагрузка, выводимая на низкую опорную орбиту, составляет 22 800 кг.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9527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Falcon Heavy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(анимация) сверхтяжелая ракета-носитель компании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возможностью повторного использования первой ступени. (анимация) Является одной из крупнейших ракет-носителей в истории мирового космического ракетостроения. На момент первого запуска 6 февраля 2018 года – самая грузоподъемная, мощная и тяжелая ракета-носитель. (анимация) Максимальная полезная нагрузка на низкую опорную орбиту – 63,8 т. (анимация)  Стоимость запуска – 90 млн.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04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BFR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(анимация)  на данный момент проект ракеты-носителя и космического корабля нового поколения, разрабатываемый компанией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SpaceX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По плану планируется создание наземной инфраструктуры для запуска и повторного использования системы и «топливных депо» для дозаправки на низкой околоземной орбите. (анимация) Как предполагается,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BFR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позволит выводить на орбиту более 100 тонн груза. Именно в этой ракете планируется использовать (анимация)  пока еще находящийся в разработке двигатель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Raptor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количестве 31. (анимация)  Целью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является запуск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BFR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грузом на Марс в 2022 году, за которым последует пилотируемый полет в 2024 году.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2786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 (анимация) Метеориты – при соприкосновении с ними у игрока отнимается 300 ед. здоровья. 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 (анимация) Враги – они стреляют снарядами, и если игрок наткнется на снаряды, или на корпус врага, его здоровье уменьшится на 200 ед. 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3) (анимация)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Raptor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-двигатель – это жидкостный ракетный двигатель, разрабатываемый компанией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SpaceX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планируется применять на ракете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BFR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(которая есть в игре, как максимально достижимая). Он добавляет игроку скорость на 20 секунд.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4) (анимация) Топливо (метан + жидкий кислород) – добавляет игроку здоровье в размере 300 ед.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5)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(анимация) Титановый обтекатель – дает игроку неуязвимость на 2 удара. </a:t>
            </a:r>
          </a:p>
          <a:p>
            <a:pPr lvl="0"/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6)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(анимация) Запчасти – добавляют игроку 100 ед. опыта для увеличения уровня.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2212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 (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Drops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класс-родитель для всех классов-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дропов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Здесь проверяется его соприкосновение с каким-либо объектом и его нахождение в рамках экрана.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Meteorite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наследуется от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Drops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Здесь находится весь код, обеспечивающий обновление спрайта-метеорита.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3) (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Enemy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наследуется от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Drops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Здесь происходит обновление спрайта врага и в нужный момент делаются выстрелы.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4) (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Bullet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наследуется от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Drops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Тут обновляется спрайт снаряда и вызывается функция уменьшения здоровья у игрока.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5) (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Raptor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наследуется от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Drops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Здесь обновляется спрайт двигателя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Raptor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при соприкосновении с игроком вызывается функция у класса игрока, которая отслеживает время действия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дропа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6) (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Fuel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наследуется от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Drops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Здесь обновляется спрайт топлива и при соприкосновении с игроком вызывается функция повышения здоровья.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7) (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Upgrade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наследуется от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Drops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Здесь отслеживается спрайт запчастей. При соприкосновении с игроком вызывается функция повышения опыта.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01E04-D077-436C-8C25-D472FD4432B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6085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9247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1365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4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420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4657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139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9659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8883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3035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6851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0883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A2DD0-328B-469C-B20E-1D802A42ADEC}" type="datetimeFigureOut">
              <a:rPr lang="ru-RU" smtClean="0"/>
              <a:t>10.02.2019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4D3AF-5538-4BDF-B1D2-8F77749686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72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9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0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82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1144649" y="2078890"/>
            <a:ext cx="105425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SpaceX</a:t>
            </a:r>
            <a:r>
              <a:rPr lang="en-US" sz="4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Shooter – </a:t>
            </a:r>
            <a:r>
              <a:rPr lang="ru-RU" sz="4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игра о путешествии.</a:t>
            </a:r>
            <a:endParaRPr lang="ru-RU" sz="4800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636122" y="5594164"/>
            <a:ext cx="36573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Проект и презентацию подготовил </a:t>
            </a:r>
          </a:p>
          <a:p>
            <a:pPr algn="ctr"/>
            <a:r>
              <a:rPr lang="ru-RU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Ильин Дмитрий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70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8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816773" y="89654"/>
            <a:ext cx="418781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Остальные классы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43785" y="797540"/>
            <a:ext cx="3836178" cy="3970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Class 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Class Sparks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Class 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Class</a:t>
            </a:r>
            <a:r>
              <a:rPr lang="ru-RU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</a:rPr>
              <a:t>ButtonStartGame</a:t>
            </a:r>
            <a:endParaRPr lang="en-US" sz="28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Class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Class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Class Health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Class </a:t>
            </a:r>
            <a:r>
              <a:rPr lang="en-US" sz="2800" dirty="0" err="1" smtClean="0">
                <a:solidFill>
                  <a:schemeClr val="bg1"/>
                </a:solidFill>
              </a:rPr>
              <a:t>RaptorIcon</a:t>
            </a:r>
            <a:endParaRPr lang="en-US" sz="2800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</a:rPr>
              <a:t>Class </a:t>
            </a:r>
            <a:r>
              <a:rPr lang="en-US" sz="2800" dirty="0" err="1" smtClean="0">
                <a:solidFill>
                  <a:schemeClr val="bg1"/>
                </a:solidFill>
              </a:rPr>
              <a:t>FairingIcon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52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80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047757" y="89654"/>
            <a:ext cx="59812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Используемые технологии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47700" y="1237261"/>
            <a:ext cx="10805160" cy="2858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 со спрайтами и пересечение по </a:t>
            </a: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маске</a:t>
            </a:r>
            <a:endParaRPr lang="ru-RU" sz="28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Анимация </a:t>
            </a: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спрайтов</a:t>
            </a:r>
            <a:endParaRPr lang="ru-RU" sz="28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Система частиц – для столкновений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Звуковые эффекты </a:t>
            </a:r>
            <a:endParaRPr lang="ru-RU" sz="2800" dirty="0" smtClean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Работа 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 </a:t>
            </a: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файлами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Обработка 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нажатия </a:t>
            </a: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клавиш</a:t>
            </a:r>
            <a:endParaRPr lang="ru-RU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895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98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908857" y="0"/>
            <a:ext cx="6212283" cy="75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ru-RU" sz="4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Улучшения игры</a:t>
            </a:r>
            <a:endParaRPr lang="ru-RU" sz="4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17568" y="1266944"/>
            <a:ext cx="5396927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Немного изменить сюжет игры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Добавить перки для ракет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Добавить новые ракеты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Добавить новых врагов и </a:t>
            </a:r>
            <a:r>
              <a:rPr lang="ru-RU" sz="2800" dirty="0" err="1" smtClean="0">
                <a:solidFill>
                  <a:schemeClr val="bg1"/>
                </a:solidFill>
              </a:rPr>
              <a:t>дроп</a:t>
            </a:r>
            <a:endParaRPr lang="ru-RU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Добавить несколько карт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393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958423" y="101083"/>
            <a:ext cx="43950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Концепция игры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24648" y="1272659"/>
            <a:ext cx="9748052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36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Бесконечная игра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36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Доступны разные уровни ракет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3600" dirty="0" err="1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Рандомная</a:t>
            </a:r>
            <a:r>
              <a:rPr lang="ru-RU" sz="36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генерация элементов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36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Существует различный </a:t>
            </a:r>
            <a:r>
              <a:rPr lang="ru-RU" sz="3600" dirty="0" err="1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дроп</a:t>
            </a:r>
            <a:r>
              <a:rPr lang="ru-RU" sz="36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, который дает преимущества.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04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44500" y="2590800"/>
            <a:ext cx="116078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80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Ракеты, доступные игроку</a:t>
            </a:r>
            <a:endParaRPr lang="ru-RU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701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315922" y="1504434"/>
            <a:ext cx="487607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</a:t>
            </a:r>
            <a:r>
              <a:rPr lang="ru-RU" sz="24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вухступенчатая ракета-носитель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1"/>
                </a:solidFill>
              </a:rPr>
              <a:t>Первая ракета компании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1"/>
                </a:solidFill>
              </a:rPr>
              <a:t>5 запусков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chemeClr val="bg1"/>
                </a:solidFill>
              </a:rPr>
              <a:t>Стоимость – 7,9 млн. </a:t>
            </a:r>
            <a:r>
              <a:rPr lang="en-US" sz="2400" dirty="0" smtClean="0">
                <a:solidFill>
                  <a:schemeClr val="bg1"/>
                </a:solidFill>
              </a:rPr>
              <a:t>$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5361376" y="3244334"/>
            <a:ext cx="1469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Falcon Heavy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768" y="1006345"/>
            <a:ext cx="398463" cy="484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595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830007" y="94734"/>
            <a:ext cx="26375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Falcon</a:t>
            </a:r>
            <a:r>
              <a:rPr lang="ru-RU" sz="4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9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81807" y="1097240"/>
            <a:ext cx="7437485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Многоразовая ракета-носитель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Используется двигатель </a:t>
            </a:r>
            <a:r>
              <a:rPr lang="en-US" sz="2800" dirty="0" smtClean="0">
                <a:solidFill>
                  <a:schemeClr val="bg1"/>
                </a:solidFill>
              </a:rPr>
              <a:t>Merlin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7 модификаций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Стоимость запуска – 62 млн. </a:t>
            </a:r>
            <a:r>
              <a:rPr lang="en-US" sz="2800" dirty="0" smtClean="0">
                <a:solidFill>
                  <a:schemeClr val="bg1"/>
                </a:solidFill>
              </a:rPr>
              <a:t>$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Максимальная полезная нагрузка – 22 800 кг</a:t>
            </a:r>
            <a:endParaRPr lang="ru-RU" sz="2800" dirty="0">
              <a:solidFill>
                <a:schemeClr val="bg1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0025" y="94734"/>
            <a:ext cx="514350" cy="64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22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5000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485076" y="170934"/>
            <a:ext cx="3030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Falcon Heavy 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2325" y="170934"/>
            <a:ext cx="1352550" cy="6467475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357463" y="878820"/>
            <a:ext cx="8166403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Сверхтяжелая ракета-носитель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Одна из крупнейших ракет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Максимальная полезная нагрузка на НОО – 63,8 т.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Стоимость запуска – 90 млн. </a:t>
            </a:r>
            <a:r>
              <a:rPr lang="en-US" sz="2800" dirty="0" smtClean="0">
                <a:solidFill>
                  <a:schemeClr val="bg1"/>
                </a:solidFill>
              </a:rPr>
              <a:t>$</a:t>
            </a:r>
            <a:endParaRPr lang="ru-RU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92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5000"/>
                    </a14:imgEffect>
                  </a14:imgLayer>
                </a14:imgProps>
              </a:ext>
            </a:extLst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050" y="0"/>
            <a:ext cx="920299" cy="68580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5838433" y="94734"/>
            <a:ext cx="9781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BFR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0" y="802620"/>
            <a:ext cx="8252324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На данный момент проект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Сможет выводить на орбиту более 100 тонн груза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31 двигатель </a:t>
            </a: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Raptor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Цель – запуск на Марс в 2022 году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945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4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1293" y="101084"/>
            <a:ext cx="13227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dirty="0" err="1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Дроп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64443" y="1118354"/>
            <a:ext cx="4050661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Метеориты</a:t>
            </a:r>
            <a:endParaRPr lang="en-US" sz="2800" dirty="0" smtClean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Враги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Raptor-</a:t>
            </a: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двигатель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Топливо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Титановый обтекатель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Запчасти 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80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8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10527" y="0"/>
            <a:ext cx="346806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Классы</a:t>
            </a:r>
            <a:r>
              <a:rPr lang="en-US" sz="4000" dirty="0" smtClean="0">
                <a:solidFill>
                  <a:schemeClr val="bg1"/>
                </a:solidFill>
              </a:rPr>
              <a:t> </a:t>
            </a:r>
            <a:r>
              <a:rPr lang="ru-RU" sz="4000" dirty="0" err="1" smtClean="0">
                <a:solidFill>
                  <a:schemeClr val="bg1"/>
                </a:solidFill>
              </a:rPr>
              <a:t>дропов</a:t>
            </a:r>
            <a:endParaRPr lang="ru-RU" sz="4000" dirty="0" smtClean="0">
              <a:solidFill>
                <a:schemeClr val="bg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04059" y="707886"/>
            <a:ext cx="5011628" cy="353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Class Drops</a:t>
            </a: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класс-родитель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Class Meteorite</a:t>
            </a: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Drops</a:t>
            </a: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800" dirty="0" smtClean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Class Enemy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Drops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Class Bullet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Drops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Class Raptor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Drops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Class Fuel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Drops</a:t>
            </a:r>
            <a:r>
              <a:rPr lang="ru-RU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800" dirty="0" smtClean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Class Upgrade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Drops</a:t>
            </a:r>
            <a:r>
              <a:rPr lang="ru-RU" sz="2800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800" dirty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565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1489</Words>
  <Application>Microsoft Office PowerPoint</Application>
  <PresentationFormat>Широкоэкранный</PresentationFormat>
  <Paragraphs>115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Symbol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Общий</dc:creator>
  <cp:lastModifiedBy>Общий</cp:lastModifiedBy>
  <cp:revision>45</cp:revision>
  <dcterms:created xsi:type="dcterms:W3CDTF">2019-02-08T18:07:33Z</dcterms:created>
  <dcterms:modified xsi:type="dcterms:W3CDTF">2019-02-10T10:25:41Z</dcterms:modified>
</cp:coreProperties>
</file>

<file path=docProps/thumbnail.jpeg>
</file>